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9" r:id="rId5"/>
    <p:sldId id="269" r:id="rId6"/>
    <p:sldId id="260" r:id="rId7"/>
    <p:sldId id="262" r:id="rId8"/>
    <p:sldId id="263" r:id="rId9"/>
    <p:sldId id="264" r:id="rId10"/>
    <p:sldId id="266" r:id="rId11"/>
    <p:sldId id="267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68DE7-40AB-435A-81B6-C8D1DDF78C4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CEA5A-2F02-4B31-8510-92B4A6154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3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EA5A-2F02-4B31-8510-92B4A6154A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1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EA5A-2F02-4B31-8510-92B4A6154A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1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0F14-3355-DC89-97A8-E7D0B434E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D8AD5-5002-4655-17A8-0B8905A47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7C549-697A-4CE4-3F64-EB54A3B1A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814F-B979-2C2B-4851-7A9889A3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91026-D6AE-44BF-BE9B-ACD986B1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C191-18A8-6446-3F85-BCB48219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3E3ED-964E-6E12-78C3-522451D20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876E7-1F69-1EBF-091C-891A4C28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4F98A-0E52-8925-FE2E-D06B68AC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7EA1-D15D-393C-0CD8-97FCF4A2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6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1E8E7E-F19E-8F88-FF58-6DEC9980F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8FE3E-D4A9-B124-C9FB-F1591509E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582F-B7A5-7508-1FA3-36F0336A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19712-1EE4-4F30-374F-673CEFB0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271F0-4D21-93C7-E3E6-EF6A7D02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AE72-B0C3-0FC1-C18C-155ED0B9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CCD25-F4B4-A916-E262-C3D4C279E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D8956-A489-319C-4FD2-38CA3D8C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31D52-B40F-B1D7-0F51-DD736377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6B46F-2551-AA9E-C127-6494BA63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C240-8F49-3399-C630-F06E5D29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FD90F-8182-7FBA-0076-F93605A39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0DED-7F0A-5699-B406-487788AA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FEAB2-3D55-D286-6A57-ADFE3B0E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A3F17-4F6A-8C54-3CFD-DA47F22D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D8C1-6D42-D15D-E230-9A8C5A21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F771-CBEA-16DB-59B0-16A5F6F98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B1371-42D5-185F-893A-A95282590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E295B-109B-74AC-B9D9-F4914F70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F571D-C6B0-E1CA-C6D9-1A0EFC6F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A4D6-3EFC-A53C-9ADB-BE64E94E1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5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2228-F3EF-8800-3111-D95515B93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C878C-56B9-DF36-8E90-C44CCF472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822F6-C8AB-AFBD-6A8E-910F09052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068AB-76E8-B36F-3155-B49259D0F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CC067-3242-B9D4-275F-0EB995E26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E6B41-015A-B69F-7E5D-8E48436A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83870-7AD9-A6DA-5007-858355D9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A2B75-401F-4949-3F0D-2F05AEE5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6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A706-CF54-CAB5-8A87-232EA38B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196F2-A094-3A39-BF56-2A9F209E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0D10A-0B85-F648-3801-8340E82C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3BA38-999B-34C8-68F4-50C97CDC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9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B63FA-63FB-9ED4-5A26-76C34841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3949F-A16A-2BC8-69D9-35FEFD3E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F1C88-C69A-5793-1EAE-60F967B6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2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F176-D182-8214-7BE4-C8970749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F3BC0-72C9-3FDF-4ADF-EF921F706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DC402-1F23-09FA-B7A7-496347D35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C1296-D7B2-10A5-724B-D6E80BC2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88900-8318-B41B-B0A6-00083976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F96C9-AA11-A2F7-1008-F5B484F6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6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14C4-6FE5-5CD4-A2E7-84644776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D2298-24AA-A7FB-894E-0581C0EB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B6878-33FE-AA8A-D342-5772668D4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6970-2971-AB2C-DE37-EB91982B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53A9B-FD17-BE14-3AFE-6AABB81A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F63D0-7C4E-633E-74D5-1B050D28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0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81110-3B6B-3FF5-372F-E77C88B1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663F0-E14A-8BBA-25C9-6753355C3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A51FA-79F6-EE9B-AADF-F2DBCCA25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10584-C249-46E3-8593-7E6620859DA9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7F20-04D0-E3CD-E971-9DBD00BE5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2F4AA-8FF8-215B-CF2B-33E77AC53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1B33E-D6D7-406F-ABE4-841858FAB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DBBB-FC86-2BB9-772A-8EC4E3772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Beware of Credit Card Fraud!</a:t>
            </a:r>
          </a:p>
        </p:txBody>
      </p:sp>
      <p:pic>
        <p:nvPicPr>
          <p:cNvPr id="3" name="horror-atmosphere-background">
            <a:hlinkClick r:id="" action="ppaction://media"/>
            <a:extLst>
              <a:ext uri="{FF2B5EF4-FFF2-40B4-BE49-F238E27FC236}">
                <a16:creationId xmlns:a16="http://schemas.microsoft.com/office/drawing/2014/main" id="{1ADB0A28-7A4C-60B1-9245-368BBCA2A5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9"/>
    </mc:Choice>
    <mc:Fallback xmlns="">
      <p:transition spd="slow" advTm="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CCDD320-F060-4CF7-AE20-8592F7C95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49AD00-D954-4DA1-88A1-FFCD8F59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544" y="685798"/>
            <a:ext cx="4613397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41D0-9D8D-98AA-2181-2D31F840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924" y="1488351"/>
            <a:ext cx="3648635" cy="356473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Darn! All this work for nothing!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282F7-2B4A-0310-06F7-B629EF9DC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88351"/>
            <a:ext cx="5428121" cy="37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4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5578DA-20A5-9C9C-C1E2-E482A1492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65125"/>
            <a:ext cx="8165123" cy="6300924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1820DF1-5385-B7AB-C5CF-B7784581D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407419"/>
              </p:ext>
            </p:extLst>
          </p:nvPr>
        </p:nvGraphicFramePr>
        <p:xfrm>
          <a:off x="98425" y="98425"/>
          <a:ext cx="1092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092960" imgH="385200" progId="Package">
                  <p:embed/>
                </p:oleObj>
              </mc:Choice>
              <mc:Fallback>
                <p:oleObj name="Packager Shell Object" showAsIcon="1" r:id="rId3" imgW="109296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1092200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1BA7AA-D6D5-FFD9-30C1-3CC8B87A1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143" y="484188"/>
            <a:ext cx="3648635" cy="356473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400" dirty="0" err="1">
                <a:solidFill>
                  <a:schemeClr val="bg1"/>
                </a:solidFill>
              </a:rPr>
              <a:t>Aaaggh</a:t>
            </a:r>
            <a:r>
              <a:rPr lang="en-US" sz="4400" dirty="0">
                <a:solidFill>
                  <a:schemeClr val="bg1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3342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E9207-4421-671A-3D45-253CD68E3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531" y="1852003"/>
            <a:ext cx="4784933" cy="12077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worries I’ll just move on to the next one. Ha! Ha! Ha!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AB644C90-7C1D-6340-7D70-FD8385E3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3" y="293514"/>
            <a:ext cx="5017040" cy="50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0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1D88-245B-6C59-D4A4-8FB8AEEA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C5C58-00EA-A814-B588-4E3D45FE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Don’t give out information to a stranger on the cell phone.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Always log in to your account directly on your own link. Do not click any links on an unknown message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Try to use a credit card for your purchases. And only deal with disputes or fraud directly with your credit card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7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50C50-3B50-9159-CCCD-FE8FCD85D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15" y="395654"/>
            <a:ext cx="10799885" cy="57813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Credit card fraud can happen to anyone, and this can cause more harm with a Vishing attack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Vishing is a method of using the phone to get people to give out personal information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Be Careful Who you talk to on the phone especially if you don’t know who they are</a:t>
            </a:r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734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"/>
    </mc:Choice>
    <mc:Fallback xmlns="">
      <p:transition spd="slow" advTm="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9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0B30-F17B-C513-1A4B-A1003356D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373" y="868400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Today I am going to use a credit card number I stole from the gas pump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 think it would make for a nice family vacation</a:t>
            </a:r>
          </a:p>
        </p:txBody>
      </p:sp>
      <p:pic>
        <p:nvPicPr>
          <p:cNvPr id="7" name="Picture 6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67FE26CF-6886-BF5B-BDB8-DFCC9425B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71587"/>
            <a:ext cx="690372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0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4DB83-A391-5136-0B78-F134B477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2675271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Now to make my illegal purchase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Six Flags seems good right about now</a:t>
            </a:r>
          </a:p>
        </p:txBody>
      </p:sp>
      <p:pic>
        <p:nvPicPr>
          <p:cNvPr id="5" name="Picture 4" descr="A person wearing a mask and holding a sign&#10;&#10;Description automatically generated with medium confidence">
            <a:extLst>
              <a:ext uri="{FF2B5EF4-FFF2-40B4-BE49-F238E27FC236}">
                <a16:creationId xmlns:a16="http://schemas.microsoft.com/office/drawing/2014/main" id="{E3F32579-6978-1226-27A1-683AE94C8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15704" b="1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8F0C7-523E-80B5-7D79-D2E95DF4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2" y="2585402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Meanwhile…. </a:t>
            </a:r>
          </a:p>
        </p:txBody>
      </p:sp>
      <p:sp>
        <p:nvSpPr>
          <p:cNvPr id="367" name="Graphic 212">
            <a:extLst>
              <a:ext uri="{FF2B5EF4-FFF2-40B4-BE49-F238E27FC236}">
                <a16:creationId xmlns:a16="http://schemas.microsoft.com/office/drawing/2014/main" id="{52D7FCC1-2D52-49CE-A986-EE6E0CA64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8" name="Graphic 212">
            <a:extLst>
              <a:ext uri="{FF2B5EF4-FFF2-40B4-BE49-F238E27FC236}">
                <a16:creationId xmlns:a16="http://schemas.microsoft.com/office/drawing/2014/main" id="{28C3CACD-E5A7-4AAC-AE47-75CF7D30F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619275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69" name="Group 15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bg1"/>
          </a:solidFill>
        </p:grpSpPr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70" name="Freeform: Shape 20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21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372" name="Freeform: Shape 18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19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F0B704-6705-38B0-C2C5-9A7BB14E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76" y="1820334"/>
            <a:ext cx="3217333" cy="3217333"/>
          </a:xfrm>
          <a:prstGeom prst="rect">
            <a:avLst/>
          </a:prstGeom>
        </p:spPr>
      </p:pic>
      <p:grpSp>
        <p:nvGrpSpPr>
          <p:cNvPr id="374" name="Group 23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bg1"/>
          </a:solidFill>
        </p:grpSpPr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375" name="Freeform: Shape 195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196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197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198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199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200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201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202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203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204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205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206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207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208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209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210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211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212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213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214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215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216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217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218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219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220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221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222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223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224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225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226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227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228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229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230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231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232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233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234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235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236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237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238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239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240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241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242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243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244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245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246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247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248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249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250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251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252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253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254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255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256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257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258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259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260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261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262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263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264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265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266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267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268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269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270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271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272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273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274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275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276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277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278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279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280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281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282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283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284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285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286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287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288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289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290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291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292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293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294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295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296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297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298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299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300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301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302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303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304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305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306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307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308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309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310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311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312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313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314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315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316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317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318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319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320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321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322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323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324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325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326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327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328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329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330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331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332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333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334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335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336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337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338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339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340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341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342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343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344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345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346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347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348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349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350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351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352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353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354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355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356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357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358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359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360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361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362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363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44" name="Freeform: Shape 26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27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28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29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30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31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32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33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34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35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36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37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38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39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40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41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42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43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44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45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46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47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48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49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0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1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2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3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4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5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6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8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9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60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61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62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63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64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65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66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67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68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69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70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71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72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73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74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75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76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77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78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79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80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81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82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83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84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85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86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87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88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89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90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91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92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93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94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Freeform: Shape 95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Freeform: Shape 96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97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98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99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100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101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102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103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104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105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106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107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108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109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110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Freeform: Shape 111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Freeform: Shape 112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Freeform: Shape 113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Freeform: Shape 114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Freeform: Shape 115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116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117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118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119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120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121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122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123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124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125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126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127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128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129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130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131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132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133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134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135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136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137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138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139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140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141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142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143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144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145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146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147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148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149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150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151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152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153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154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155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156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157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158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159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160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161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162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163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164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165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166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167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168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169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170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171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172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173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174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175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176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177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178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179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180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181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182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183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184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185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186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187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188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189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190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191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192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193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194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410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191B6-3326-D8BD-D835-7C9FE314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2323484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NO! Let me check my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459A-55C7-9038-5A70-67503E57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732391"/>
            <a:ext cx="4834021" cy="14351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Hello this Visa credit </a:t>
            </a:r>
          </a:p>
          <a:p>
            <a:r>
              <a:rPr lang="en-US" dirty="0">
                <a:solidFill>
                  <a:schemeClr val="bg1"/>
                </a:solidFill>
              </a:rPr>
              <a:t>Did you make a purchase today?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C91A8A7-8CD6-570A-55C8-8314CBDC8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37" y="1200223"/>
            <a:ext cx="3891351" cy="4072815"/>
          </a:xfrm>
          <a:prstGeom prst="rect">
            <a:avLst/>
          </a:prstGeom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06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F0F-6C7B-038C-4C89-D1E45E24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069" y="1641752"/>
            <a:ext cx="4391025" cy="1323439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That’s over 2000.00 dollars! No I did not make the purchase.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7C61FB-D2CC-206C-539D-9DAF1AC6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8" r="-3" b="4110"/>
          <a:stretch/>
        </p:blipFill>
        <p:spPr>
          <a:xfrm>
            <a:off x="1175900" y="443345"/>
            <a:ext cx="5565372" cy="556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7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7777F16C-184B-2E76-F7F9-1F8BD3663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39029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0D93-8C12-463C-D3AD-7A1EDF421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928" y="3238043"/>
            <a:ext cx="3976577" cy="185270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Thank you So Much!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EF50468-5049-C761-73C0-D5584A6B2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r="25136" b="-1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06BF0E-50B2-0E39-6DF5-52D273C649F3}"/>
              </a:ext>
            </a:extLst>
          </p:cNvPr>
          <p:cNvSpPr txBox="1">
            <a:spLocks/>
          </p:cNvSpPr>
          <p:nvPr/>
        </p:nvSpPr>
        <p:spPr>
          <a:xfrm>
            <a:off x="3913977" y="834913"/>
            <a:ext cx="4210115" cy="2254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We will cancel the transaction immediately</a:t>
            </a:r>
          </a:p>
        </p:txBody>
      </p:sp>
    </p:spTree>
    <p:extLst>
      <p:ext uri="{BB962C8B-B14F-4D97-AF65-F5344CB8AC3E}">
        <p14:creationId xmlns:p14="http://schemas.microsoft.com/office/powerpoint/2010/main" val="5606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0DD23-5B84-15FD-FD8A-86C7FCAE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844" y="212383"/>
            <a:ext cx="5217173" cy="1373821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 cancelled card!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We’ll see about that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3CC7AA9C-C2F2-4084-9DA2-10496BF4B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0888" y="1448890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B230D1-A85F-4C7D-AE8A-7E30FA1E1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7842DD-6004-4ED8-AEF6-E6E38A4DA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5" name="Picture 4" descr="A picture containing standing&#10;&#10;Description automatically generated">
            <a:extLst>
              <a:ext uri="{FF2B5EF4-FFF2-40B4-BE49-F238E27FC236}">
                <a16:creationId xmlns:a16="http://schemas.microsoft.com/office/drawing/2014/main" id="{79A9A969-23DD-7493-773E-C343B5434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2" b="3"/>
          <a:stretch/>
        </p:blipFill>
        <p:spPr>
          <a:xfrm>
            <a:off x="1483457" y="501535"/>
            <a:ext cx="3400388" cy="254600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2ED93E-F1F1-46BF-B18E-134CB31A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ADD0EB-6B6C-435F-A36D-DAF69F1D2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7B89E7-9C9A-47AD-B18E-3236F45C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BE6390-943A-4781-973F-8FDBE0F16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A70C61-9271-43B4-859C-21D0C45E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930234-4E48-42E8-94C4-10EB33536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8BF244-D3E0-4434-AF8F-D3DAE9CA5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CD605C-BB14-40E3-9DC2-97FD8B5F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578A481-26C9-46DA-8395-2CE5CEDD2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4F9F061-747F-4F62-9E1E-63A9C3432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2560A9-6C17-42CF-B426-CA707D2DC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DCEABC-85D3-4F63-889B-FA698C7B5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F42E8C-AC6F-4951-83C9-179D824B1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1E7EC34-DE0F-47D9-B3B2-C4AA686E9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2348600-9269-766B-FD00-A9AE0E876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5" r="2" b="20668"/>
          <a:stretch/>
        </p:blipFill>
        <p:spPr>
          <a:xfrm>
            <a:off x="883756" y="3371680"/>
            <a:ext cx="3400388" cy="25460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161A2A-ADF6-974F-1173-37AEF71DB900}"/>
              </a:ext>
            </a:extLst>
          </p:cNvPr>
          <p:cNvSpPr txBox="1">
            <a:spLocks/>
          </p:cNvSpPr>
          <p:nvPr/>
        </p:nvSpPr>
        <p:spPr>
          <a:xfrm>
            <a:off x="4644012" y="3705064"/>
            <a:ext cx="5217173" cy="13738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No thanks, but I have already handled it with my bank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F7B406-8E75-4B52-B424-7F7013459B05}"/>
              </a:ext>
            </a:extLst>
          </p:cNvPr>
          <p:cNvSpPr txBox="1">
            <a:spLocks/>
          </p:cNvSpPr>
          <p:nvPr/>
        </p:nvSpPr>
        <p:spPr>
          <a:xfrm>
            <a:off x="5642192" y="1883922"/>
            <a:ext cx="5217173" cy="13738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Hi I see you made a purchase at Six Flags. Did you make the purchase. </a:t>
            </a:r>
          </a:p>
        </p:txBody>
      </p:sp>
    </p:spTree>
    <p:extLst>
      <p:ext uri="{BB962C8B-B14F-4D97-AF65-F5344CB8AC3E}">
        <p14:creationId xmlns:p14="http://schemas.microsoft.com/office/powerpoint/2010/main" val="225888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271</Words>
  <Application>Microsoft Office PowerPoint</Application>
  <PresentationFormat>Widescreen</PresentationFormat>
  <Paragraphs>32</Paragraphs>
  <Slides>13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Packager Shell Object</vt:lpstr>
      <vt:lpstr> Beware of Credit Card Fraud!</vt:lpstr>
      <vt:lpstr>PowerPoint Presentation</vt:lpstr>
      <vt:lpstr>PowerPoint Presentation</vt:lpstr>
      <vt:lpstr>Now to make my illegal purchase   Six Flags seems good right about now</vt:lpstr>
      <vt:lpstr>Meanwhile…. </vt:lpstr>
      <vt:lpstr>Why NO! Let me check my account</vt:lpstr>
      <vt:lpstr>That’s over 2000.00 dollars! No I did not make the purchase.</vt:lpstr>
      <vt:lpstr>PowerPoint Presentation</vt:lpstr>
      <vt:lpstr>What a cancelled card!  We’ll see about that</vt:lpstr>
      <vt:lpstr>PowerPoint Presentation</vt:lpstr>
      <vt:lpstr>PowerPoint Presentation</vt:lpstr>
      <vt:lpstr>PowerPoint Presentation</vt:lpstr>
      <vt:lpstr>In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Carbajal</dc:creator>
  <cp:lastModifiedBy>Daniel Carbajal</cp:lastModifiedBy>
  <cp:revision>30</cp:revision>
  <dcterms:created xsi:type="dcterms:W3CDTF">2022-08-16T21:41:55Z</dcterms:created>
  <dcterms:modified xsi:type="dcterms:W3CDTF">2022-08-17T16:46:33Z</dcterms:modified>
</cp:coreProperties>
</file>